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21599525" cy="32399288"/>
  <p:notesSz cx="6858000" cy="9144000"/>
  <p:defaultTextStyle>
    <a:defPPr>
      <a:defRPr lang="zh-CN"/>
    </a:defPPr>
    <a:lvl1pPr marL="0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1pPr>
    <a:lvl2pPr marL="1295933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2pPr>
    <a:lvl3pPr marL="2591867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3pPr>
    <a:lvl4pPr marL="3887800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4pPr>
    <a:lvl5pPr marL="5183734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5pPr>
    <a:lvl6pPr marL="6479667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6pPr>
    <a:lvl7pPr marL="7775600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7pPr>
    <a:lvl8pPr marL="9071534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8pPr>
    <a:lvl9pPr marL="10367467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3" d="100"/>
          <a:sy n="23" d="100"/>
        </p:scale>
        <p:origin x="3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6229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484313" y="1725613"/>
            <a:ext cx="18630900" cy="626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84313" y="8624888"/>
            <a:ext cx="18630900" cy="20556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484313" y="30029150"/>
            <a:ext cx="4860925" cy="1725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69052-4147-443E-9542-E55A542AA146}" type="datetimeFigureOut">
              <a:rPr lang="zh-CN" altLang="en-US" smtClean="0"/>
              <a:t>2023/8/22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7154863" y="30029150"/>
            <a:ext cx="7289800" cy="1725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5254288" y="30029150"/>
            <a:ext cx="4860925" cy="1725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518FB-B72D-419D-B7BF-5E11629382F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24"/>
            <a:ext cx="21599525" cy="3239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0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05345" y="5153891"/>
            <a:ext cx="19534909" cy="2119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试验前三天进食</a:t>
            </a:r>
            <a:r>
              <a:rPr lang="zh-CN" altLang="en-US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碳水化合物量</a:t>
            </a:r>
            <a:r>
              <a:rPr lang="zh-CN" alt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≥</a:t>
            </a: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150g</a:t>
            </a:r>
            <a:r>
              <a:rPr lang="zh-CN" alt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8000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、试验应在清晨开始。</a:t>
            </a:r>
            <a:endParaRPr lang="en-US" altLang="zh-CN" sz="8000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、空腹抽静脉血检测血糖，并同时留尿液标本。</a:t>
            </a:r>
            <a:endParaRPr lang="en-US" altLang="zh-CN" sz="8000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、将</a:t>
            </a: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75g</a:t>
            </a:r>
            <a:r>
              <a:rPr lang="zh-CN" alt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葡萄糖粉溶于</a:t>
            </a: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250-300ml</a:t>
            </a:r>
            <a:r>
              <a:rPr lang="zh-CN" alt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温水中，喝第一口时开始计时，并在</a:t>
            </a: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分钟内将糖水全部喝完。</a:t>
            </a:r>
            <a:endParaRPr lang="en-US" altLang="zh-CN" sz="8000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、分别于喝完糖水后</a:t>
            </a: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小时、</a:t>
            </a: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小时、</a:t>
            </a: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小时抽血测血糖，并同时留取尿液。</a:t>
            </a:r>
            <a:endParaRPr lang="en-US" altLang="zh-CN" sz="8000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、做试验期间</a:t>
            </a:r>
            <a:r>
              <a:rPr lang="zh-CN" altLang="en-US" sz="800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不能进食、</a:t>
            </a:r>
            <a:r>
              <a:rPr lang="zh-CN" altLang="en-US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不输液、不吃降糖药物。只能喝适量白开水。</a:t>
            </a:r>
            <a:endParaRPr lang="en-US" altLang="zh-CN" sz="8000" dirty="0" smtClean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8811492" y="2119745"/>
            <a:ext cx="115962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OGTT</a:t>
            </a:r>
            <a:r>
              <a:rPr lang="zh-CN" altLang="en-US" sz="8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试验方法和注意事项</a:t>
            </a:r>
            <a:endParaRPr lang="zh-CN" altLang="en-US" sz="8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6291283"/>
      </p:ext>
    </p:extLst>
  </p:cSld>
  <p:clrMapOvr>
    <a:masterClrMapping/>
  </p:clrMapOvr>
</p:sld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118</Words>
  <Application>Microsoft Office PowerPoint</Application>
  <PresentationFormat>自定义</PresentationFormat>
  <Paragraphs>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黑体</vt:lpstr>
      <vt:lpstr>宋体</vt:lpstr>
      <vt:lpstr>Arial</vt:lpstr>
      <vt:lpstr>Calibri</vt:lpstr>
      <vt:lpstr>Calibri Light</vt:lpstr>
      <vt:lpstr>1_自定义设计方案</vt:lpstr>
      <vt:lpstr>PowerPoint 演示文稿</vt:lpstr>
    </vt:vector>
  </TitlesOfParts>
  <Company>敏龙科技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Mlong</dc:creator>
  <cp:lastModifiedBy>admin</cp:lastModifiedBy>
  <cp:revision>8</cp:revision>
  <dcterms:created xsi:type="dcterms:W3CDTF">2021-06-04T07:56:27Z</dcterms:created>
  <dcterms:modified xsi:type="dcterms:W3CDTF">2023-08-22T04:58:17Z</dcterms:modified>
</cp:coreProperties>
</file>